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9" r:id="rId2"/>
    <p:sldId id="534" r:id="rId3"/>
    <p:sldId id="538" r:id="rId4"/>
    <p:sldId id="529" r:id="rId5"/>
    <p:sldId id="44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5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7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3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8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9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14C7-A11C-42DA-98AC-CEB4216AC5C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8081" y="-411956"/>
            <a:ext cx="5157787" cy="823912"/>
          </a:xfrm>
        </p:spPr>
        <p:txBody>
          <a:bodyPr/>
          <a:lstStyle/>
          <a:p>
            <a:r>
              <a:rPr lang="en-US" dirty="0"/>
              <a:t>Agenda: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6974" y="411956"/>
            <a:ext cx="5576823" cy="4131787"/>
          </a:xfrm>
        </p:spPr>
        <p:txBody>
          <a:bodyPr>
            <a:normAutofit/>
          </a:bodyPr>
          <a:lstStyle/>
          <a:p>
            <a:r>
              <a:rPr lang="en-US" sz="2400" dirty="0"/>
              <a:t>Continue notes</a:t>
            </a:r>
          </a:p>
          <a:p>
            <a:r>
              <a:rPr lang="en-US" sz="2400" dirty="0"/>
              <a:t>Making measurements activity!!!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54904" y="95932"/>
            <a:ext cx="5183188" cy="823912"/>
          </a:xfrm>
        </p:spPr>
        <p:txBody>
          <a:bodyPr/>
          <a:lstStyle/>
          <a:p>
            <a:r>
              <a:rPr lang="en-US" dirty="0"/>
              <a:t>Bell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862919" y="859154"/>
            <a:ext cx="6251708" cy="5998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 stair step method to make the metric conversions below: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4.5cm = _____ </a:t>
            </a:r>
            <a:r>
              <a:rPr lang="en-US" dirty="0" err="1"/>
              <a:t>dm</a:t>
            </a:r>
            <a:r>
              <a:rPr lang="en-US" dirty="0"/>
              <a:t>       100m = ______ km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0.567 mL = _________ </a:t>
            </a:r>
            <a:r>
              <a:rPr lang="en-US" dirty="0" err="1"/>
              <a:t>daL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 hg = ____ kg	      0.12 hg = _____dag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mL = _________ </a:t>
            </a:r>
            <a:r>
              <a:rPr lang="en-US" dirty="0" err="1"/>
              <a:t>kL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5km = _________ mm</a:t>
            </a:r>
          </a:p>
          <a:p>
            <a:pPr lvl="1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4" y="4568725"/>
            <a:ext cx="5090601" cy="20911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76550" y="5213086"/>
            <a:ext cx="240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0.000001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50789" y="2216239"/>
            <a:ext cx="97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0.1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69" y="1646071"/>
            <a:ext cx="4805771" cy="28976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67697" y="3228200"/>
            <a:ext cx="201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0.0000567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7718" y="4266581"/>
            <a:ext cx="97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0.9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7266" y="4266581"/>
            <a:ext cx="97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7135" y="2180891"/>
            <a:ext cx="97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0.45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76550" y="6251467"/>
            <a:ext cx="240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5,000,000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4584" y="2293183"/>
            <a:ext cx="61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7119" y="2293183"/>
            <a:ext cx="61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4584" y="3301761"/>
            <a:ext cx="61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1777" y="4343525"/>
            <a:ext cx="61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84734" y="4343525"/>
            <a:ext cx="61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1777" y="5355235"/>
            <a:ext cx="61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81777" y="6383890"/>
            <a:ext cx="61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7)</a:t>
            </a:r>
          </a:p>
        </p:txBody>
      </p:sp>
    </p:spTree>
    <p:extLst>
      <p:ext uri="{BB962C8B-B14F-4D97-AF65-F5344CB8AC3E}">
        <p14:creationId xmlns:p14="http://schemas.microsoft.com/office/powerpoint/2010/main" val="38303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 following using &lt;, &gt;, or 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56 cg </a:t>
            </a:r>
            <a:r>
              <a:rPr lang="en-US" dirty="0">
                <a:solidFill>
                  <a:srgbClr val="00B0F0"/>
                </a:solidFill>
              </a:rPr>
              <a:t>&lt;</a:t>
            </a:r>
            <a:r>
              <a:rPr lang="en-US" dirty="0"/>
              <a:t> 6 g			36 </a:t>
            </a:r>
            <a:r>
              <a:rPr lang="en-US" dirty="0" err="1"/>
              <a:t>dm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&gt;</a:t>
            </a:r>
            <a:r>
              <a:rPr lang="en-US" dirty="0"/>
              <a:t> 3.6 cm		5 km </a:t>
            </a:r>
            <a:r>
              <a:rPr lang="en-US" dirty="0">
                <a:solidFill>
                  <a:srgbClr val="00B0F0"/>
                </a:solidFill>
              </a:rPr>
              <a:t>&gt;</a:t>
            </a:r>
            <a:r>
              <a:rPr lang="en-US" dirty="0"/>
              <a:t> 508 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1500 mL</a:t>
            </a:r>
            <a:r>
              <a:rPr lang="en-US" dirty="0">
                <a:solidFill>
                  <a:srgbClr val="00B0F0"/>
                </a:solidFill>
              </a:rPr>
              <a:t> &lt; </a:t>
            </a:r>
            <a:r>
              <a:rPr lang="en-US" dirty="0"/>
              <a:t>15 L		7 g </a:t>
            </a:r>
            <a:r>
              <a:rPr lang="en-US" dirty="0">
                <a:solidFill>
                  <a:srgbClr val="00B0F0"/>
                </a:solidFill>
              </a:rPr>
              <a:t>&gt;</a:t>
            </a:r>
            <a:r>
              <a:rPr lang="en-US" dirty="0"/>
              <a:t> 698 mg		63 cm </a:t>
            </a:r>
            <a:r>
              <a:rPr lang="en-US" dirty="0">
                <a:solidFill>
                  <a:srgbClr val="00B0F0"/>
                </a:solidFill>
              </a:rPr>
              <a:t>&lt;</a:t>
            </a:r>
            <a:r>
              <a:rPr lang="en-US" dirty="0"/>
              <a:t> 6 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3208" y="1905313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9234" y="1825625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74180" y="1885996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8028" y="2889767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90" y="2889767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71" y="2898169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1829" y="169817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HINT! Convert one of the values to the same units as the other value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comparing!!!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/>
          <a:srcRect l="11255" t="10839" r="9008" b="6502"/>
          <a:stretch/>
        </p:blipFill>
        <p:spPr>
          <a:xfrm>
            <a:off x="6026331" y="4201757"/>
            <a:ext cx="5090467" cy="20867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21931" y="4166236"/>
            <a:ext cx="2431869" cy="81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6617" y="5501187"/>
            <a:ext cx="2431869" cy="81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://u5aq4437zm120nck735bj1c6.wpengine.netdna-cdn.com/wp-content/uploads/2015/06/SMLPOsays-D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7"/>
          <a:stretch/>
        </p:blipFill>
        <p:spPr bwMode="auto">
          <a:xfrm>
            <a:off x="1370623" y="3742209"/>
            <a:ext cx="3177734" cy="30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8316" y="1466354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56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cg =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0.56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3214" y="1490633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00B0F0"/>
                </a:solidFill>
                <a:latin typeface="Calibri" panose="020F0502020204030204"/>
              </a:rPr>
              <a:t>36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" panose="020F0502020204030204"/>
              </a:rPr>
              <a:t>dm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2000" b="1" noProof="0" dirty="0">
                <a:solidFill>
                  <a:srgbClr val="00B0F0"/>
                </a:solidFill>
                <a:latin typeface="Calibri" panose="020F0502020204030204"/>
              </a:rPr>
              <a:t>360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265" y="1432316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noProof="0" dirty="0">
                <a:solidFill>
                  <a:srgbClr val="00B0F0"/>
                </a:solidFill>
                <a:latin typeface="Calibri" panose="020F0502020204030204"/>
              </a:rPr>
              <a:t>k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5000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421" y="2536796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1500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noProof="0" dirty="0">
                <a:solidFill>
                  <a:srgbClr val="00B0F0"/>
                </a:solidFill>
                <a:latin typeface="Calibri" panose="020F0502020204030204"/>
              </a:rPr>
              <a:t>mL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1.5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1413" y="2478012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7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7000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mg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31327" y="2498059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63 cm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0.63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894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Measurements Activity!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26" y="1558570"/>
            <a:ext cx="6233160" cy="5189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043" r="48329"/>
          <a:stretch/>
        </p:blipFill>
        <p:spPr>
          <a:xfrm>
            <a:off x="6920388" y="1911595"/>
            <a:ext cx="4433412" cy="4615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4337" y="5719830"/>
            <a:ext cx="501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 h  da  u  d  c 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0415" y="2102468"/>
            <a:ext cx="20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 = millimeters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68637" y="2471800"/>
            <a:ext cx="0" cy="338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44837" y="2471799"/>
            <a:ext cx="0" cy="338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16275" y="2471799"/>
            <a:ext cx="0" cy="338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74369" y="1754146"/>
            <a:ext cx="197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 = centimeters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281744" y="2200275"/>
            <a:ext cx="0" cy="6095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012172" y="2200274"/>
            <a:ext cx="0" cy="6095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734307" y="2200273"/>
            <a:ext cx="0" cy="6095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time left???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7652" y="2138106"/>
            <a:ext cx="4191000" cy="4351338"/>
          </a:xfrm>
        </p:spPr>
        <p:txBody>
          <a:bodyPr/>
          <a:lstStyle/>
          <a:p>
            <a:r>
              <a:rPr lang="en-US" dirty="0"/>
              <a:t>White board review</a:t>
            </a:r>
          </a:p>
          <a:p>
            <a:endParaRPr lang="en-US" dirty="0"/>
          </a:p>
          <a:p>
            <a:r>
              <a:rPr lang="en-US" dirty="0"/>
              <a:t>Word games from the back table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1225" y="1836328"/>
            <a:ext cx="7197213" cy="40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6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5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22600</TotalTime>
  <Words>202</Words>
  <Application>Microsoft Macintosh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Compare the following using &lt;, &gt;, or =</vt:lpstr>
      <vt:lpstr>Making Measurements Activity!</vt:lpstr>
      <vt:lpstr>Class time left???</vt:lpstr>
      <vt:lpstr>PowerPoint Presentation</vt:lpstr>
    </vt:vector>
  </TitlesOfParts>
  <Company>BASIS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Gburek</dc:creator>
  <cp:lastModifiedBy>Theresa Gburek</cp:lastModifiedBy>
  <cp:revision>369</cp:revision>
  <dcterms:created xsi:type="dcterms:W3CDTF">2015-09-09T21:38:09Z</dcterms:created>
  <dcterms:modified xsi:type="dcterms:W3CDTF">2021-10-19T03:06:45Z</dcterms:modified>
</cp:coreProperties>
</file>